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91" autoAdjust="0"/>
    <p:restoredTop sz="94660"/>
  </p:normalViewPr>
  <p:slideViewPr>
    <p:cSldViewPr snapToGrid="0">
      <p:cViewPr>
        <p:scale>
          <a:sx n="150" d="100"/>
          <a:sy n="150" d="100"/>
        </p:scale>
        <p:origin x="-810" y="-180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29.09.2021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решений и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технологий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12024</TotalTime>
  <Words>339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Савин</cp:lastModifiedBy>
  <cp:revision>763</cp:revision>
  <cp:lastPrinted>2018-07-13T09:22:19Z</cp:lastPrinted>
  <dcterms:created xsi:type="dcterms:W3CDTF">2017-10-02T15:24:46Z</dcterms:created>
  <dcterms:modified xsi:type="dcterms:W3CDTF">2021-09-29T11:50:49Z</dcterms:modified>
</cp:coreProperties>
</file>